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6" r:id="rId10"/>
    <p:sldId id="268" r:id="rId11"/>
    <p:sldId id="279" r:id="rId12"/>
    <p:sldId id="269" r:id="rId13"/>
    <p:sldId id="270" r:id="rId14"/>
    <p:sldId id="263" r:id="rId15"/>
    <p:sldId id="278" r:id="rId16"/>
    <p:sldId id="262" r:id="rId17"/>
    <p:sldId id="271" r:id="rId18"/>
    <p:sldId id="267" r:id="rId19"/>
    <p:sldId id="281" r:id="rId20"/>
    <p:sldId id="282" r:id="rId21"/>
    <p:sldId id="283" r:id="rId22"/>
    <p:sldId id="284" r:id="rId23"/>
    <p:sldId id="280" r:id="rId24"/>
    <p:sldId id="273" r:id="rId25"/>
    <p:sldId id="272" r:id="rId26"/>
    <p:sldId id="275" r:id="rId27"/>
    <p:sldId id="274" r:id="rId28"/>
    <p:sldId id="276" r:id="rId29"/>
    <p:sldId id="286" r:id="rId30"/>
    <p:sldId id="285" r:id="rId31"/>
    <p:sldId id="27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59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92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64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49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43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1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51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6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80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07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4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F52F-6801-4C54-B36D-BE30F5827AF3}" type="datetimeFigureOut">
              <a:rPr lang="ko-KR" altLang="en-US" smtClean="0"/>
              <a:t>2020. 7. 20.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E0D501-435B-423C-9756-CA255F66B6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45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20.53:8080/Carrot_Task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erdcloud.com/d/8BX8SHTwsitnd9zW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6388" y="1819555"/>
            <a:ext cx="9144000" cy="2387600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6388" y="3032859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b="1" dirty="0">
                <a:solidFill>
                  <a:srgbClr val="ED7D31"/>
                </a:solidFill>
              </a:rPr>
              <a:t>중고 거래 웹 홈페이지</a:t>
            </a:r>
          </a:p>
        </p:txBody>
      </p:sp>
      <p:pic>
        <p:nvPicPr>
          <p:cNvPr id="2050" name="Picture 2" descr="당근마켓, 주부 등 업고'당신 근처'에서 해외까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2" y="114793"/>
            <a:ext cx="47529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14" y="3919952"/>
            <a:ext cx="2142857" cy="2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5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85" y="184541"/>
            <a:ext cx="5191184" cy="65855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612" y="2216990"/>
            <a:ext cx="2018423" cy="3955209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solidFill>
                  <a:srgbClr val="ED7D31"/>
                </a:solidFill>
              </a:rPr>
              <a:t>비회원</a:t>
            </a:r>
            <a:r>
              <a:rPr lang="en-US" altLang="ko-KR" b="1" dirty="0">
                <a:solidFill>
                  <a:srgbClr val="ED7D31"/>
                </a:solidFill>
              </a:rPr>
              <a:t>/</a:t>
            </a:r>
            <a:r>
              <a:rPr lang="ko-KR" altLang="en-US" b="1" dirty="0">
                <a:solidFill>
                  <a:srgbClr val="ED7D31"/>
                </a:solidFill>
              </a:rPr>
              <a:t>회원 전체 목록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52330" cy="1252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157" y="184541"/>
            <a:ext cx="4727763" cy="636477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0701729" y="1"/>
            <a:ext cx="934278" cy="785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414891" y="20191"/>
            <a:ext cx="934278" cy="785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047461" y="1238299"/>
            <a:ext cx="4711489" cy="5003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183226" y="1252331"/>
            <a:ext cx="4277254" cy="4989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3960906" y="6549311"/>
            <a:ext cx="74543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9207585" y="6637613"/>
            <a:ext cx="468906" cy="48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52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320" y="1470391"/>
            <a:ext cx="1600396" cy="1325563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solidFill>
                  <a:srgbClr val="ED7D31"/>
                </a:solidFill>
              </a:rPr>
              <a:t>물품 등록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35" y="150797"/>
            <a:ext cx="6793741" cy="62023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842738" y="5924171"/>
            <a:ext cx="1327638" cy="555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52330" cy="125233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47192" y="1023731"/>
            <a:ext cx="4683370" cy="1772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3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61" y="720970"/>
            <a:ext cx="3976598" cy="52647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896035"/>
            <a:ext cx="3256235" cy="1794890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2400" b="1" dirty="0"/>
            </a:br>
            <a:r>
              <a:rPr lang="ko-KR" altLang="en-US" sz="2400" b="1" dirty="0">
                <a:solidFill>
                  <a:schemeClr val="accent2"/>
                </a:solidFill>
              </a:rPr>
              <a:t>검색 관련 목록</a:t>
            </a:r>
            <a:br>
              <a:rPr lang="en-US" altLang="ko-KR" sz="4000" dirty="0"/>
            </a:b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55" y="536303"/>
            <a:ext cx="4523929" cy="48709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720926" y="1125305"/>
            <a:ext cx="2258343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검색어가 없을 경우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76219" y="1125305"/>
            <a:ext cx="1206754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애플 검색</a:t>
            </a:r>
          </a:p>
        </p:txBody>
      </p:sp>
    </p:spTree>
    <p:extLst>
      <p:ext uri="{BB962C8B-B14F-4D97-AF65-F5344CB8AC3E}">
        <p14:creationId xmlns:p14="http://schemas.microsoft.com/office/powerpoint/2010/main" val="385938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17713" y="2216990"/>
            <a:ext cx="3606302" cy="3955209"/>
          </a:xfrm>
        </p:spPr>
        <p:txBody>
          <a:bodyPr>
            <a:normAutofit/>
          </a:bodyPr>
          <a:lstStyle/>
          <a:p>
            <a:pPr lvl="1" algn="l"/>
            <a:r>
              <a:rPr lang="ko-KR" altLang="en-US" sz="2400" b="1" dirty="0">
                <a:solidFill>
                  <a:srgbClr val="ED7D31"/>
                </a:solidFill>
              </a:rPr>
              <a:t>상세페이지</a:t>
            </a:r>
            <a:r>
              <a:rPr lang="en-US" altLang="ko-KR" sz="2400" b="1" dirty="0">
                <a:solidFill>
                  <a:srgbClr val="ED7D31"/>
                </a:solidFill>
              </a:rPr>
              <a:t>-</a:t>
            </a:r>
            <a:r>
              <a:rPr lang="ko-KR" altLang="en-US" sz="2400" b="1" dirty="0" err="1">
                <a:solidFill>
                  <a:srgbClr val="ED7D31"/>
                </a:solidFill>
              </a:rPr>
              <a:t>타인글</a:t>
            </a:r>
            <a:r>
              <a:rPr lang="ko-KR" altLang="en-US" sz="2400" b="1" dirty="0">
                <a:solidFill>
                  <a:srgbClr val="ED7D31"/>
                </a:solidFill>
              </a:rPr>
              <a:t> </a:t>
            </a:r>
            <a:endParaRPr lang="en-US" altLang="ko-KR" sz="2400" b="1" dirty="0">
              <a:solidFill>
                <a:srgbClr val="ED7D31"/>
              </a:solidFill>
            </a:endParaRPr>
          </a:p>
          <a:p>
            <a:pPr lvl="1" algn="l"/>
            <a:endParaRPr lang="en-US" altLang="ko-KR" sz="2400" b="1" dirty="0">
              <a:solidFill>
                <a:srgbClr val="ED7D31"/>
              </a:solidFill>
            </a:endParaRPr>
          </a:p>
          <a:p>
            <a:pPr lvl="1" algn="l"/>
            <a:r>
              <a:rPr lang="ko-KR" altLang="en-US" sz="2400" b="1" dirty="0">
                <a:solidFill>
                  <a:srgbClr val="ED7D31"/>
                </a:solidFill>
              </a:rPr>
              <a:t>상세페이지</a:t>
            </a:r>
            <a:r>
              <a:rPr lang="en-US" altLang="ko-KR" sz="2400" b="1" dirty="0">
                <a:solidFill>
                  <a:srgbClr val="ED7D31"/>
                </a:solidFill>
              </a:rPr>
              <a:t>-</a:t>
            </a:r>
            <a:r>
              <a:rPr lang="ko-KR" altLang="en-US" sz="2400" b="1" dirty="0" err="1">
                <a:solidFill>
                  <a:srgbClr val="ED7D31"/>
                </a:solidFill>
              </a:rPr>
              <a:t>본인글</a:t>
            </a:r>
            <a:endParaRPr lang="ko-KR" altLang="en-US" sz="2400" b="1" dirty="0">
              <a:solidFill>
                <a:srgbClr val="ED7D31"/>
              </a:solidFill>
            </a:endParaRPr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46" y="0"/>
            <a:ext cx="4033016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3" y="0"/>
            <a:ext cx="4445689" cy="6858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388184" y="1584960"/>
            <a:ext cx="2428929" cy="63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00347" y="1666240"/>
            <a:ext cx="1405253" cy="632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57146" y="5105400"/>
            <a:ext cx="2648014" cy="1554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814378" y="2216990"/>
            <a:ext cx="564192" cy="3239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77104" y="3174023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같은 카테고리 </a:t>
            </a:r>
            <a:r>
              <a:rPr lang="ko-KR" altLang="en-US" b="1" dirty="0" err="1">
                <a:solidFill>
                  <a:srgbClr val="FF0000"/>
                </a:solidFill>
              </a:rPr>
              <a:t>최근글</a:t>
            </a:r>
            <a:r>
              <a:rPr lang="en-US" altLang="ko-KR" b="1" dirty="0">
                <a:solidFill>
                  <a:srgbClr val="FF0000"/>
                </a:solidFill>
              </a:rPr>
              <a:t> 18</a:t>
            </a:r>
            <a:r>
              <a:rPr lang="ko-KR" altLang="en-US" b="1" dirty="0">
                <a:solidFill>
                  <a:srgbClr val="FF0000"/>
                </a:solidFill>
              </a:rPr>
              <a:t>개</a:t>
            </a:r>
          </a:p>
        </p:txBody>
      </p:sp>
      <p:cxnSp>
        <p:nvCxnSpPr>
          <p:cNvPr id="16" name="구부러진 연결선 15"/>
          <p:cNvCxnSpPr>
            <a:endCxn id="12" idx="1"/>
          </p:cNvCxnSpPr>
          <p:nvPr/>
        </p:nvCxnSpPr>
        <p:spPr>
          <a:xfrm rot="16200000" flipH="1">
            <a:off x="3694777" y="2776362"/>
            <a:ext cx="817712" cy="346942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28921" y="1452819"/>
            <a:ext cx="2333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한번 클릭하면 찜 하기</a:t>
            </a:r>
            <a:endParaRPr lang="en-US" altLang="ko-KR" sz="1500" b="1" dirty="0">
              <a:solidFill>
                <a:srgbClr val="FF0000"/>
              </a:solidFill>
            </a:endParaRPr>
          </a:p>
          <a:p>
            <a:r>
              <a:rPr lang="ko-KR" altLang="en-US" sz="1500" b="1" dirty="0">
                <a:solidFill>
                  <a:srgbClr val="FF0000"/>
                </a:solidFill>
              </a:rPr>
              <a:t>두번째 클릭하면 찜 취소</a:t>
            </a:r>
          </a:p>
        </p:txBody>
      </p:sp>
      <p:cxnSp>
        <p:nvCxnSpPr>
          <p:cNvPr id="25" name="구부러진 연결선 24"/>
          <p:cNvCxnSpPr/>
          <p:nvPr/>
        </p:nvCxnSpPr>
        <p:spPr>
          <a:xfrm rot="10800000" flipV="1">
            <a:off x="6828924" y="2006817"/>
            <a:ext cx="714877" cy="210172"/>
          </a:xfrm>
          <a:prstGeom prst="curvedConnector3">
            <a:avLst>
              <a:gd name="adj1" fmla="val -1518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>
                <a:solidFill>
                  <a:schemeClr val="accent2"/>
                </a:solidFill>
              </a:rPr>
              <a:t>프로젝트 소개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9899" y="1901126"/>
            <a:ext cx="2015231" cy="1008528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   시퀀스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다이어그램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l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88" y="437858"/>
            <a:ext cx="10384132" cy="64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58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36637" y="1958493"/>
            <a:ext cx="22942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sz="2400" b="1" dirty="0">
                <a:solidFill>
                  <a:srgbClr val="ED7D31"/>
                </a:solidFill>
              </a:rPr>
              <a:t>회원 프로필</a:t>
            </a:r>
            <a:endParaRPr lang="en-US" altLang="ko-KR" sz="2400" b="1" dirty="0">
              <a:solidFill>
                <a:srgbClr val="ED7D31"/>
              </a:solidFill>
            </a:endParaRPr>
          </a:p>
          <a:p>
            <a:pPr lvl="1"/>
            <a:r>
              <a:rPr lang="ko-KR" altLang="en-US" sz="2400" b="1" dirty="0">
                <a:solidFill>
                  <a:srgbClr val="ED7D31"/>
                </a:solidFill>
              </a:rPr>
              <a:t>기능</a:t>
            </a:r>
            <a:endParaRPr lang="en-US" altLang="ko-KR" sz="2400" b="1" dirty="0">
              <a:solidFill>
                <a:srgbClr val="ED7D3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75" y="338767"/>
            <a:ext cx="9522325" cy="6220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6447" y="2998176"/>
            <a:ext cx="3039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b="1" dirty="0">
                <a:solidFill>
                  <a:srgbClr val="FF0000"/>
                </a:solidFill>
              </a:rPr>
              <a:t>판매자가 본인이 </a:t>
            </a:r>
            <a:r>
              <a:rPr lang="ko-KR" altLang="en-US" sz="1700" b="1" dirty="0" err="1">
                <a:solidFill>
                  <a:srgbClr val="FF0000"/>
                </a:solidFill>
              </a:rPr>
              <a:t>아닐경우</a:t>
            </a:r>
            <a:r>
              <a:rPr lang="en-US" altLang="ko-KR" sz="1700" b="1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sz="1700" b="1" dirty="0">
                <a:solidFill>
                  <a:srgbClr val="FF0000"/>
                </a:solidFill>
              </a:rPr>
              <a:t>닉네임 </a:t>
            </a:r>
            <a:r>
              <a:rPr lang="ko-KR" altLang="en-US" sz="1700" b="1" dirty="0" err="1">
                <a:solidFill>
                  <a:srgbClr val="FF0000"/>
                </a:solidFill>
              </a:rPr>
              <a:t>클릭시</a:t>
            </a:r>
            <a:r>
              <a:rPr lang="ko-KR" altLang="en-US" sz="1700" b="1" dirty="0">
                <a:solidFill>
                  <a:srgbClr val="FF0000"/>
                </a:solidFill>
              </a:rPr>
              <a:t> 나오는 메뉴</a:t>
            </a:r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H="1" flipV="1">
            <a:off x="10295964" y="2563906"/>
            <a:ext cx="1" cy="434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83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88" y="408373"/>
            <a:ext cx="10419643" cy="6335349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4785" y="1896035"/>
            <a:ext cx="1896035" cy="1661256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   시퀀스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다이어그램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31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612" y="2216990"/>
            <a:ext cx="2339788" cy="395520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ko-KR" altLang="en-US" b="1" dirty="0" err="1">
                <a:solidFill>
                  <a:srgbClr val="ED7D31"/>
                </a:solidFill>
              </a:rPr>
              <a:t>게시글</a:t>
            </a:r>
            <a:r>
              <a:rPr lang="ko-KR" altLang="en-US" b="1" dirty="0">
                <a:solidFill>
                  <a:srgbClr val="ED7D31"/>
                </a:solidFill>
              </a:rPr>
              <a:t> 수정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60" y="0"/>
            <a:ext cx="4608755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71" y="448408"/>
            <a:ext cx="4448439" cy="6251331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097617" y="1468260"/>
            <a:ext cx="995680" cy="855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6603827" y="3015761"/>
            <a:ext cx="579121" cy="66176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601954" y="1437511"/>
            <a:ext cx="3808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사진 수정을 </a:t>
            </a:r>
            <a:r>
              <a:rPr lang="ko-KR" altLang="en-US" sz="1600" b="1" dirty="0" err="1">
                <a:solidFill>
                  <a:srgbClr val="FF0000"/>
                </a:solidFill>
              </a:rPr>
              <a:t>원할경우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사진 업로드</a:t>
            </a:r>
            <a:br>
              <a:rPr lang="en-US" altLang="ko-KR" sz="1600" b="1" dirty="0">
                <a:solidFill>
                  <a:srgbClr val="FF0000"/>
                </a:solidFill>
              </a:rPr>
            </a:br>
            <a:r>
              <a:rPr lang="en-US" altLang="ko-KR" sz="1600" b="1" dirty="0">
                <a:solidFill>
                  <a:srgbClr val="FF0000"/>
                </a:solidFill>
              </a:rPr>
              <a:t>	   </a:t>
            </a:r>
            <a:r>
              <a:rPr lang="ko-KR" altLang="en-US" sz="1600" b="1" dirty="0" err="1">
                <a:solidFill>
                  <a:srgbClr val="FF0000"/>
                </a:solidFill>
              </a:rPr>
              <a:t>아닐경우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기존 사진 유지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8202364" y="1582615"/>
            <a:ext cx="50400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039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85" y="2550874"/>
            <a:ext cx="2013884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2400" b="1" dirty="0" err="1">
                <a:solidFill>
                  <a:schemeClr val="accent2"/>
                </a:solidFill>
              </a:rPr>
              <a:t>게시글</a:t>
            </a:r>
            <a:r>
              <a:rPr lang="ko-KR" altLang="en-US" sz="2400" b="1" dirty="0">
                <a:solidFill>
                  <a:schemeClr val="accent2"/>
                </a:solidFill>
              </a:rPr>
              <a:t> 삭제</a:t>
            </a:r>
            <a:br>
              <a:rPr lang="en-US" altLang="ko-KR" sz="4000" b="1" dirty="0"/>
            </a:b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" y="125921"/>
            <a:ext cx="1896035" cy="18960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69" y="507817"/>
            <a:ext cx="10025297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14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85" y="2550874"/>
            <a:ext cx="2013884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2400" b="1" dirty="0" err="1">
                <a:solidFill>
                  <a:schemeClr val="accent2"/>
                </a:solidFill>
              </a:rPr>
              <a:t>마이페이지</a:t>
            </a:r>
            <a:br>
              <a:rPr lang="en-US" altLang="ko-KR" sz="2400" b="1" dirty="0">
                <a:solidFill>
                  <a:schemeClr val="accent2"/>
                </a:solidFill>
              </a:rPr>
            </a:br>
            <a:r>
              <a:rPr lang="ko-KR" altLang="en-US" sz="2400" b="1" dirty="0">
                <a:solidFill>
                  <a:schemeClr val="accent2"/>
                </a:solidFill>
              </a:rPr>
              <a:t>기능</a:t>
            </a:r>
            <a:br>
              <a:rPr lang="en-US" altLang="ko-KR" sz="4000" b="1" dirty="0"/>
            </a:b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" y="125921"/>
            <a:ext cx="1896035" cy="18960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26" y="125921"/>
            <a:ext cx="4728783" cy="67320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417" y="125921"/>
            <a:ext cx="5001704" cy="4164521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054156" y="1695324"/>
            <a:ext cx="1415160" cy="855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76253" y="2123099"/>
            <a:ext cx="2850824" cy="37325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08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72" y="4350335"/>
            <a:ext cx="3735857" cy="22388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>
                <a:solidFill>
                  <a:schemeClr val="accent2"/>
                </a:solidFill>
              </a:rPr>
              <a:t>프로젝트 목차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08921" y="1647556"/>
            <a:ext cx="9144000" cy="3955209"/>
          </a:xfrm>
        </p:spPr>
        <p:txBody>
          <a:bodyPr>
            <a:normAutofit/>
          </a:bodyPr>
          <a:lstStyle/>
          <a:p>
            <a:pPr algn="l"/>
            <a:r>
              <a:rPr lang="ko-KR" altLang="en-US" sz="3600" b="1" dirty="0">
                <a:solidFill>
                  <a:srgbClr val="0070C0"/>
                </a:solidFill>
              </a:rPr>
              <a:t>목적 및 분담</a:t>
            </a:r>
            <a:endParaRPr lang="en-US" altLang="ko-KR" sz="3600" b="1" dirty="0">
              <a:solidFill>
                <a:srgbClr val="0070C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70C0"/>
                </a:solidFill>
              </a:rPr>
              <a:t>웹 개발 목적</a:t>
            </a:r>
            <a:endParaRPr lang="en-US" altLang="ko-KR" sz="2200" b="1" dirty="0">
              <a:solidFill>
                <a:srgbClr val="0070C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70C0"/>
                </a:solidFill>
              </a:rPr>
              <a:t>개발 환경</a:t>
            </a:r>
            <a:endParaRPr lang="en-US" altLang="ko-KR" sz="2200" b="1" dirty="0">
              <a:solidFill>
                <a:srgbClr val="0070C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70C0"/>
                </a:solidFill>
              </a:rPr>
              <a:t>시장 조사 내용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200" b="1" dirty="0">
                <a:solidFill>
                  <a:srgbClr val="0070C0"/>
                </a:solidFill>
              </a:rPr>
              <a:t>인원 구성 및 역할 분담</a:t>
            </a:r>
            <a:endParaRPr lang="en-US" altLang="ko-KR" sz="2200" b="1" dirty="0">
              <a:solidFill>
                <a:srgbClr val="0070C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87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8700" dirty="0"/>
          </a:p>
          <a:p>
            <a:pPr algn="l"/>
            <a:endParaRPr lang="ko-KR" altLang="en-US" sz="87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6057658" y="1476263"/>
            <a:ext cx="9144000" cy="395520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/>
            <a:r>
              <a:rPr lang="ko-KR" altLang="en-US" sz="14400" b="1" dirty="0">
                <a:solidFill>
                  <a:srgbClr val="ED7D31"/>
                </a:solidFill>
              </a:rPr>
              <a:t>기능 설명</a:t>
            </a:r>
            <a:endParaRPr lang="en-US" altLang="ko-KR" sz="14400" b="1" dirty="0">
              <a:solidFill>
                <a:srgbClr val="ED7D3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rgbClr val="ED7D31"/>
                </a:solidFill>
              </a:rPr>
              <a:t>데이터베이스 흐름도</a:t>
            </a:r>
            <a:r>
              <a:rPr lang="en-US" altLang="ko-KR" sz="8800" b="1" dirty="0">
                <a:solidFill>
                  <a:srgbClr val="ED7D31"/>
                </a:solidFill>
              </a:rPr>
              <a:t>(ERD)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chemeClr val="accent2"/>
                </a:solidFill>
              </a:rPr>
              <a:t>회원 비회원 설명 및 </a:t>
            </a:r>
            <a:r>
              <a:rPr lang="ko-KR" altLang="en-US" sz="8800" b="1" dirty="0" err="1">
                <a:solidFill>
                  <a:schemeClr val="accent2"/>
                </a:solidFill>
              </a:rPr>
              <a:t>유스</a:t>
            </a:r>
            <a:r>
              <a:rPr lang="ko-KR" altLang="en-US" sz="8800" b="1" dirty="0">
                <a:solidFill>
                  <a:schemeClr val="accent2"/>
                </a:solidFill>
              </a:rPr>
              <a:t> 케이스 구조</a:t>
            </a:r>
            <a:r>
              <a:rPr lang="en-US" altLang="ko-KR" sz="8800" b="1" dirty="0">
                <a:solidFill>
                  <a:schemeClr val="accent2"/>
                </a:solidFill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chemeClr val="accent2"/>
                </a:solidFill>
              </a:rPr>
              <a:t>관련 시퀀스다이어그램</a:t>
            </a:r>
            <a:endParaRPr lang="en-US" altLang="ko-KR" sz="8800" b="1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rgbClr val="ED7D31"/>
                </a:solidFill>
              </a:rPr>
              <a:t>게시판</a:t>
            </a:r>
            <a:r>
              <a:rPr lang="ko-KR" altLang="en-US" sz="8800" b="1" dirty="0">
                <a:solidFill>
                  <a:schemeClr val="accent2"/>
                </a:solidFill>
              </a:rPr>
              <a:t> 클래스 다이어그램</a:t>
            </a:r>
            <a:endParaRPr lang="en-US" altLang="ko-KR" sz="8800" b="1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rgbClr val="ED7D31"/>
                </a:solidFill>
              </a:rPr>
              <a:t>전체 게시판 기능 설명</a:t>
            </a:r>
            <a:endParaRPr lang="en-US" altLang="ko-KR" sz="8800" b="1" dirty="0">
              <a:solidFill>
                <a:srgbClr val="ED7D3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8800" b="1" dirty="0">
                <a:solidFill>
                  <a:schemeClr val="accent2"/>
                </a:solidFill>
              </a:rPr>
              <a:t>점검 및 체크 리스트</a:t>
            </a:r>
            <a:endParaRPr lang="en-US" altLang="ko-KR" sz="8800" b="1" dirty="0">
              <a:solidFill>
                <a:schemeClr val="accent2"/>
              </a:solidFill>
            </a:endParaRPr>
          </a:p>
          <a:p>
            <a:pPr algn="l"/>
            <a:endParaRPr lang="ko-KR" altLang="en-US" sz="8800" dirty="0"/>
          </a:p>
          <a:p>
            <a:pPr algn="l"/>
            <a:endParaRPr lang="en-US" altLang="ko-KR" sz="8800" b="1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8800" b="1" dirty="0">
              <a:solidFill>
                <a:schemeClr val="accent2"/>
              </a:solidFill>
            </a:endParaRPr>
          </a:p>
          <a:p>
            <a:pPr algn="l"/>
            <a:br>
              <a:rPr lang="en-US" altLang="ko-KR" sz="8800" dirty="0"/>
            </a:br>
            <a:endParaRPr lang="en-US" altLang="ko-KR" sz="88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ko-KR" altLang="en-US" sz="8700" dirty="0"/>
          </a:p>
          <a:p>
            <a:pPr algn="l"/>
            <a:endParaRPr lang="ko-KR" altLang="en-US" sz="87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6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85" y="2550874"/>
            <a:ext cx="2013884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2400" b="1" dirty="0" err="1">
                <a:solidFill>
                  <a:schemeClr val="accent2"/>
                </a:solidFill>
              </a:rPr>
              <a:t>마이페이지</a:t>
            </a:r>
            <a:r>
              <a:rPr lang="ko-KR" altLang="en-US" sz="2400" b="1" dirty="0">
                <a:solidFill>
                  <a:schemeClr val="accent2"/>
                </a:solidFill>
              </a:rPr>
              <a:t> 기능</a:t>
            </a:r>
            <a:br>
              <a:rPr lang="en-US" altLang="ko-KR" sz="4000" b="1" dirty="0"/>
            </a:b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" y="125921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54" y="1"/>
            <a:ext cx="4748181" cy="68579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335" y="1"/>
            <a:ext cx="4887552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141579" y="3092502"/>
            <a:ext cx="606043" cy="67299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311457" y="3092502"/>
            <a:ext cx="711774" cy="682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959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485" y="2550874"/>
            <a:ext cx="2013884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2400" b="1" dirty="0" err="1">
                <a:solidFill>
                  <a:schemeClr val="accent2"/>
                </a:solidFill>
              </a:rPr>
              <a:t>마이페이지</a:t>
            </a:r>
            <a:r>
              <a:rPr lang="ko-KR" altLang="en-US" sz="2400" b="1" dirty="0">
                <a:solidFill>
                  <a:schemeClr val="accent2"/>
                </a:solidFill>
              </a:rPr>
              <a:t> 기능</a:t>
            </a:r>
            <a:br>
              <a:rPr lang="en-US" altLang="ko-KR" sz="4000" b="1" dirty="0"/>
            </a:b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" y="125921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52" y="0"/>
            <a:ext cx="8191947" cy="6820782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895894" y="2864700"/>
            <a:ext cx="995680" cy="855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26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8747" y="954210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8800" b="1" dirty="0" err="1">
                <a:solidFill>
                  <a:schemeClr val="accent2"/>
                </a:solidFill>
              </a:rPr>
              <a:t>느낀점</a:t>
            </a:r>
            <a:br>
              <a:rPr lang="en-US" altLang="ko-KR" sz="8800" b="1" dirty="0">
                <a:solidFill>
                  <a:schemeClr val="accent2"/>
                </a:solidFill>
              </a:rPr>
            </a:br>
            <a:endParaRPr lang="ko-KR" altLang="en-US" sz="8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115" y="2479367"/>
            <a:ext cx="3896887" cy="321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81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80" y="3657269"/>
            <a:ext cx="2686480" cy="32007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06388" y="1819555"/>
            <a:ext cx="9144000" cy="2387600"/>
          </a:xfrm>
        </p:spPr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96383" y="1977506"/>
            <a:ext cx="10964675" cy="2473470"/>
          </a:xfrm>
        </p:spPr>
        <p:txBody>
          <a:bodyPr>
            <a:normAutofit fontScale="70000" lnSpcReduction="20000"/>
          </a:bodyPr>
          <a:lstStyle/>
          <a:p>
            <a:endParaRPr lang="en-US" altLang="ko-KR" dirty="0"/>
          </a:p>
          <a:p>
            <a:r>
              <a:rPr lang="ko-KR" altLang="en-US" b="1" dirty="0">
                <a:solidFill>
                  <a:srgbClr val="ED7D31"/>
                </a:solidFill>
              </a:rPr>
              <a:t>중고 거래 웹 홈페이지 위치 </a:t>
            </a:r>
            <a:r>
              <a:rPr lang="en-US" altLang="ko-KR" b="1" dirty="0">
                <a:solidFill>
                  <a:srgbClr val="ED7D31"/>
                </a:solidFill>
              </a:rPr>
              <a:t>: </a:t>
            </a:r>
            <a:r>
              <a:rPr lang="en-US" altLang="ko-KR" b="1" dirty="0">
                <a:solidFill>
                  <a:srgbClr val="ED7D31"/>
                </a:solidFill>
                <a:hlinkClick r:id="rId3"/>
              </a:rPr>
              <a:t>http://192.168.20.53:8080/Carrot_Task/</a:t>
            </a:r>
            <a:endParaRPr lang="en-US" altLang="ko-KR" b="1" dirty="0">
              <a:solidFill>
                <a:srgbClr val="ED7D31"/>
              </a:solidFill>
            </a:endParaRPr>
          </a:p>
          <a:p>
            <a:endParaRPr lang="en-US" altLang="ko-KR" b="1" dirty="0">
              <a:solidFill>
                <a:srgbClr val="ED7D31"/>
              </a:solidFill>
            </a:endParaRPr>
          </a:p>
          <a:p>
            <a:r>
              <a:rPr lang="ko-KR" altLang="en-US" b="1" dirty="0">
                <a:solidFill>
                  <a:srgbClr val="ED7D31"/>
                </a:solidFill>
              </a:rPr>
              <a:t>회원 가입시 주소</a:t>
            </a:r>
            <a:r>
              <a:rPr lang="en-US" altLang="ko-KR" b="1" dirty="0">
                <a:solidFill>
                  <a:srgbClr val="ED7D31"/>
                </a:solidFill>
              </a:rPr>
              <a:t>: 1. </a:t>
            </a:r>
            <a:r>
              <a:rPr lang="ko-KR" altLang="en-US" b="1" dirty="0" err="1">
                <a:solidFill>
                  <a:srgbClr val="ED7D31"/>
                </a:solidFill>
              </a:rPr>
              <a:t>판교역</a:t>
            </a:r>
            <a:r>
              <a:rPr lang="ko-KR" altLang="en-US" b="1" dirty="0">
                <a:solidFill>
                  <a:srgbClr val="ED7D31"/>
                </a:solidFill>
              </a:rPr>
              <a:t> </a:t>
            </a:r>
            <a:r>
              <a:rPr lang="en-US" altLang="ko-KR" b="1" dirty="0">
                <a:solidFill>
                  <a:srgbClr val="ED7D31"/>
                </a:solidFill>
              </a:rPr>
              <a:t>(</a:t>
            </a:r>
            <a:r>
              <a:rPr lang="ko-KR" altLang="en-US" b="1" dirty="0">
                <a:solidFill>
                  <a:srgbClr val="ED7D31"/>
                </a:solidFill>
              </a:rPr>
              <a:t>경기 성남시 분당구 </a:t>
            </a:r>
            <a:r>
              <a:rPr lang="ko-KR" altLang="en-US" b="1" dirty="0" err="1">
                <a:solidFill>
                  <a:srgbClr val="ED7D31"/>
                </a:solidFill>
              </a:rPr>
              <a:t>삼평동</a:t>
            </a:r>
            <a:r>
              <a:rPr lang="en-US" altLang="ko-KR" b="1" dirty="0">
                <a:solidFill>
                  <a:srgbClr val="ED7D31"/>
                </a:solidFill>
              </a:rPr>
              <a:t>~)</a:t>
            </a:r>
          </a:p>
          <a:p>
            <a:r>
              <a:rPr lang="en-US" altLang="ko-KR" b="1" dirty="0">
                <a:solidFill>
                  <a:srgbClr val="ED7D31"/>
                </a:solidFill>
              </a:rPr>
              <a:t>2. </a:t>
            </a:r>
            <a:r>
              <a:rPr lang="ko-KR" altLang="en-US" b="1" dirty="0">
                <a:solidFill>
                  <a:srgbClr val="ED7D31"/>
                </a:solidFill>
              </a:rPr>
              <a:t>서울 강남구 삼성동</a:t>
            </a:r>
            <a:endParaRPr lang="en-US" altLang="ko-KR" b="1" dirty="0">
              <a:solidFill>
                <a:srgbClr val="ED7D31"/>
              </a:solidFill>
            </a:endParaRPr>
          </a:p>
          <a:p>
            <a:r>
              <a:rPr lang="en-US" altLang="ko-KR" b="1" dirty="0">
                <a:solidFill>
                  <a:srgbClr val="ED7D31"/>
                </a:solidFill>
              </a:rPr>
              <a:t>3. </a:t>
            </a:r>
            <a:r>
              <a:rPr lang="ko-KR" altLang="en-US" b="1" dirty="0">
                <a:solidFill>
                  <a:srgbClr val="ED7D31"/>
                </a:solidFill>
              </a:rPr>
              <a:t>다른 지역 상관없음</a:t>
            </a:r>
            <a:endParaRPr lang="en-US" altLang="ko-KR" b="1" dirty="0">
              <a:solidFill>
                <a:srgbClr val="ED7D31"/>
              </a:solidFill>
            </a:endParaRPr>
          </a:p>
          <a:p>
            <a:r>
              <a:rPr lang="ko-KR" altLang="en-US" b="1" dirty="0">
                <a:solidFill>
                  <a:srgbClr val="ED7D31"/>
                </a:solidFill>
              </a:rPr>
              <a:t>동네 중고 </a:t>
            </a:r>
            <a:r>
              <a:rPr lang="en-US" altLang="ko-KR" b="1" dirty="0">
                <a:solidFill>
                  <a:srgbClr val="ED7D31"/>
                </a:solidFill>
              </a:rPr>
              <a:t> &gt; </a:t>
            </a:r>
            <a:r>
              <a:rPr lang="ko-KR" altLang="en-US" b="1" dirty="0">
                <a:solidFill>
                  <a:srgbClr val="ED7D31"/>
                </a:solidFill>
              </a:rPr>
              <a:t>가전</a:t>
            </a:r>
            <a:r>
              <a:rPr lang="en-US" altLang="ko-KR" b="1" dirty="0">
                <a:solidFill>
                  <a:srgbClr val="ED7D31"/>
                </a:solidFill>
              </a:rPr>
              <a:t>/</a:t>
            </a:r>
            <a:r>
              <a:rPr lang="ko-KR" altLang="en-US" b="1" dirty="0">
                <a:solidFill>
                  <a:srgbClr val="ED7D31"/>
                </a:solidFill>
              </a:rPr>
              <a:t>디지털</a:t>
            </a:r>
            <a:r>
              <a:rPr lang="en-US" altLang="ko-KR" b="1" dirty="0">
                <a:solidFill>
                  <a:srgbClr val="ED7D31"/>
                </a:solidFill>
              </a:rPr>
              <a:t>, </a:t>
            </a:r>
            <a:r>
              <a:rPr lang="ko-KR" altLang="en-US" b="1" dirty="0">
                <a:solidFill>
                  <a:srgbClr val="ED7D31"/>
                </a:solidFill>
              </a:rPr>
              <a:t>가구</a:t>
            </a:r>
            <a:r>
              <a:rPr lang="en-US" altLang="ko-KR" b="1" dirty="0">
                <a:solidFill>
                  <a:srgbClr val="ED7D31"/>
                </a:solidFill>
              </a:rPr>
              <a:t>/</a:t>
            </a:r>
            <a:r>
              <a:rPr lang="ko-KR" altLang="en-US" b="1" dirty="0">
                <a:solidFill>
                  <a:srgbClr val="ED7D31"/>
                </a:solidFill>
              </a:rPr>
              <a:t>인테리어</a:t>
            </a:r>
            <a:r>
              <a:rPr lang="en-US" altLang="ko-KR" b="1" dirty="0">
                <a:solidFill>
                  <a:srgbClr val="ED7D31"/>
                </a:solidFill>
              </a:rPr>
              <a:t> </a:t>
            </a:r>
          </a:p>
          <a:p>
            <a:r>
              <a:rPr lang="ko-KR" altLang="en-US" b="1" dirty="0">
                <a:solidFill>
                  <a:srgbClr val="ED7D31"/>
                </a:solidFill>
              </a:rPr>
              <a:t>홍보 </a:t>
            </a:r>
            <a:r>
              <a:rPr lang="en-US" altLang="ko-KR" b="1" dirty="0">
                <a:solidFill>
                  <a:srgbClr val="ED7D31"/>
                </a:solidFill>
              </a:rPr>
              <a:t>&gt; </a:t>
            </a:r>
            <a:r>
              <a:rPr lang="ko-KR" altLang="en-US" b="1" dirty="0">
                <a:solidFill>
                  <a:srgbClr val="ED7D31"/>
                </a:solidFill>
              </a:rPr>
              <a:t>중고차 </a:t>
            </a:r>
            <a:r>
              <a:rPr lang="en-US" altLang="ko-KR" b="1" dirty="0">
                <a:solidFill>
                  <a:srgbClr val="ED7D31"/>
                </a:solidFill>
              </a:rPr>
              <a:t>/ </a:t>
            </a:r>
            <a:r>
              <a:rPr lang="ko-KR" altLang="en-US" b="1" dirty="0">
                <a:solidFill>
                  <a:srgbClr val="ED7D31"/>
                </a:solidFill>
              </a:rPr>
              <a:t>오토바이 </a:t>
            </a:r>
            <a:r>
              <a:rPr lang="en-US" altLang="ko-KR" b="1" dirty="0">
                <a:solidFill>
                  <a:srgbClr val="ED7D31"/>
                </a:solidFill>
              </a:rPr>
              <a:t>, </a:t>
            </a:r>
            <a:r>
              <a:rPr lang="ko-KR" altLang="en-US" b="1" dirty="0">
                <a:solidFill>
                  <a:srgbClr val="ED7D31"/>
                </a:solidFill>
              </a:rPr>
              <a:t>전시</a:t>
            </a:r>
            <a:r>
              <a:rPr lang="en-US" altLang="ko-KR" b="1" dirty="0">
                <a:solidFill>
                  <a:srgbClr val="ED7D31"/>
                </a:solidFill>
              </a:rPr>
              <a:t> / </a:t>
            </a:r>
            <a:r>
              <a:rPr lang="ko-KR" altLang="en-US" b="1" dirty="0">
                <a:solidFill>
                  <a:srgbClr val="ED7D31"/>
                </a:solidFill>
              </a:rPr>
              <a:t>공연</a:t>
            </a:r>
            <a:endParaRPr lang="en-US" altLang="ko-KR" b="1" dirty="0">
              <a:solidFill>
                <a:srgbClr val="ED7D31"/>
              </a:solidFill>
            </a:endParaRPr>
          </a:p>
          <a:p>
            <a:endParaRPr lang="ko-KR" altLang="en-US" b="1" dirty="0">
              <a:solidFill>
                <a:srgbClr val="ED7D31"/>
              </a:solidFill>
            </a:endParaRPr>
          </a:p>
        </p:txBody>
      </p:sp>
      <p:pic>
        <p:nvPicPr>
          <p:cNvPr id="2050" name="Picture 2" descr="당근마켓, 주부 등 업고'당신 근처'에서 해외까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4" y="0"/>
            <a:ext cx="2726600" cy="18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759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97365"/>
              </p:ext>
            </p:extLst>
          </p:nvPr>
        </p:nvGraphicFramePr>
        <p:xfrm>
          <a:off x="77742" y="1027906"/>
          <a:ext cx="6191173" cy="557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6" name="문서" r:id="rId3" imgW="8697912" imgH="5686198" progId="Word.Document.12">
                  <p:embed/>
                </p:oleObj>
              </mc:Choice>
              <mc:Fallback>
                <p:oleObj name="문서" r:id="rId3" imgW="8697912" imgH="56861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742" y="1027906"/>
                        <a:ext cx="6191173" cy="557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9545562"/>
              </p:ext>
            </p:extLst>
          </p:nvPr>
        </p:nvGraphicFramePr>
        <p:xfrm>
          <a:off x="6207369" y="1027906"/>
          <a:ext cx="5906889" cy="5571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" name="문서" r:id="rId5" imgW="8697912" imgH="5661001" progId="Word.Document.12">
                  <p:embed/>
                </p:oleObj>
              </mc:Choice>
              <mc:Fallback>
                <p:oleObj name="문서" r:id="rId5" imgW="8697912" imgH="56610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7369" y="1027906"/>
                        <a:ext cx="5906889" cy="55716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71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370663"/>
              </p:ext>
            </p:extLst>
          </p:nvPr>
        </p:nvGraphicFramePr>
        <p:xfrm>
          <a:off x="838200" y="1158876"/>
          <a:ext cx="11009243" cy="5460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문서" r:id="rId3" imgW="8697912" imgH="5698796" progId="Word.Document.12">
                  <p:embed/>
                </p:oleObj>
              </mc:Choice>
              <mc:Fallback>
                <p:oleObj name="문서" r:id="rId3" imgW="8697912" imgH="56987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158876"/>
                        <a:ext cx="11009243" cy="5460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31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038206"/>
              </p:ext>
            </p:extLst>
          </p:nvPr>
        </p:nvGraphicFramePr>
        <p:xfrm>
          <a:off x="976993" y="1127126"/>
          <a:ext cx="8697913" cy="533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문서" r:id="rId3" imgW="8697912" imgH="5730832" progId="Word.Document.12">
                  <p:embed/>
                </p:oleObj>
              </mc:Choice>
              <mc:Fallback>
                <p:oleObj name="문서" r:id="rId3" imgW="8697912" imgH="57308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993" y="1127126"/>
                        <a:ext cx="8697913" cy="5333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88772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935691"/>
              </p:ext>
            </p:extLst>
          </p:nvPr>
        </p:nvGraphicFramePr>
        <p:xfrm>
          <a:off x="975307" y="1027906"/>
          <a:ext cx="8697912" cy="584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문서" r:id="rId3" imgW="8697912" imgH="5849617" progId="Word.Document.12">
                  <p:embed/>
                </p:oleObj>
              </mc:Choice>
              <mc:Fallback>
                <p:oleObj name="문서" r:id="rId3" imgW="8697912" imgH="58496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5307" y="1027906"/>
                        <a:ext cx="8697912" cy="5849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47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997448"/>
              </p:ext>
            </p:extLst>
          </p:nvPr>
        </p:nvGraphicFramePr>
        <p:xfrm>
          <a:off x="946978" y="1027906"/>
          <a:ext cx="8697913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6" name="문서" r:id="rId3" imgW="8697912" imgH="5705275" progId="Word.Document.12">
                  <p:embed/>
                </p:oleObj>
              </mc:Choice>
              <mc:Fallback>
                <p:oleObj name="문서" r:id="rId3" imgW="8697912" imgH="57052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6978" y="1027906"/>
                        <a:ext cx="8697913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8651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accent2"/>
                </a:solidFill>
              </a:rPr>
              <a:t>점검 및 체크 리스트 결과</a:t>
            </a:r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926123" y="1910496"/>
            <a:ext cx="97360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목표: 게시판 </a:t>
            </a:r>
            <a:r>
              <a:rPr lang="ko-KR" altLang="en-US" dirty="0" err="1"/>
              <a:t>세개로</a:t>
            </a:r>
            <a:r>
              <a:rPr lang="ko-KR" altLang="en-US" dirty="0"/>
              <a:t> 나누기(중고거래/</a:t>
            </a:r>
            <a:r>
              <a:rPr lang="ko-KR" altLang="en-US" dirty="0" err="1"/>
              <a:t>동네홍보</a:t>
            </a:r>
            <a:r>
              <a:rPr lang="ko-KR" altLang="en-US" dirty="0"/>
              <a:t>/커뮤니티) </a:t>
            </a:r>
          </a:p>
          <a:p>
            <a:r>
              <a:rPr lang="ko-KR" altLang="en-US" dirty="0"/>
              <a:t>-결과: 두개의 게시판만 </a:t>
            </a:r>
            <a:r>
              <a:rPr lang="ko-KR" altLang="en-US" dirty="0" err="1"/>
              <a:t>구현성공</a:t>
            </a:r>
            <a:r>
              <a:rPr lang="ko-KR" altLang="en-US" dirty="0"/>
              <a:t>(</a:t>
            </a:r>
            <a:r>
              <a:rPr lang="ko-KR" altLang="en-US" dirty="0" err="1"/>
              <a:t>중고거래&amp;동네홍보</a:t>
            </a:r>
            <a:r>
              <a:rPr lang="ko-KR" altLang="en-US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관리자 기능 구현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관리자 기능 미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신고 기능 추가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결과 </a:t>
            </a:r>
            <a:r>
              <a:rPr lang="en-US" altLang="ko-KR" dirty="0"/>
              <a:t>: </a:t>
            </a:r>
            <a:r>
              <a:rPr lang="ko-KR" altLang="en-US" dirty="0"/>
              <a:t>기능 미 구현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413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133372" y="4914900"/>
            <a:ext cx="5918168" cy="1784839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112" y="4914900"/>
            <a:ext cx="5920241" cy="1792033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72" y="5014770"/>
            <a:ext cx="2662518" cy="1343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15" y="5021367"/>
            <a:ext cx="2039470" cy="1315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>
                <a:solidFill>
                  <a:schemeClr val="accent2"/>
                </a:solidFill>
              </a:rPr>
              <a:t>프로젝트 소개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112" y="1069734"/>
            <a:ext cx="11604812" cy="2364495"/>
          </a:xfrm>
        </p:spPr>
        <p:txBody>
          <a:bodyPr>
            <a:normAutofit fontScale="5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112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3800" b="1" dirty="0"/>
              <a:t>1-1.  </a:t>
            </a:r>
            <a:r>
              <a:rPr lang="ko-KR" altLang="en-US" sz="3800" b="1" dirty="0"/>
              <a:t>웹사이트 개발 목적</a:t>
            </a:r>
            <a:endParaRPr lang="en-US" altLang="ko-KR" sz="3800" b="1" dirty="0"/>
          </a:p>
          <a:p>
            <a:pPr algn="l"/>
            <a:r>
              <a:rPr lang="ko-KR" altLang="en-US" sz="3400" dirty="0"/>
              <a:t>여러 주제 들을 모아 생각 해본 결과 대부분 의 사이트가 위치 기반 시스템 이므로 이를 이용한 가장 기</a:t>
            </a:r>
            <a:endParaRPr lang="en-US" altLang="ko-KR" sz="3400" dirty="0"/>
          </a:p>
          <a:p>
            <a:pPr algn="l"/>
            <a:r>
              <a:rPr lang="ko-KR" altLang="en-US" sz="3400" dirty="0"/>
              <a:t>본적인 웹사이트를 구현해 보고 싶었고 우리가 배운 것 을 토대로</a:t>
            </a:r>
            <a:r>
              <a:rPr lang="en-US" altLang="ko-KR" sz="3400" dirty="0"/>
              <a:t> </a:t>
            </a:r>
            <a:r>
              <a:rPr lang="ko-KR" altLang="en-US" sz="3400" dirty="0"/>
              <a:t>더 발전하기 위해 중고 거래 사이트를 </a:t>
            </a:r>
            <a:endParaRPr lang="en-US" altLang="ko-KR" sz="3400" dirty="0"/>
          </a:p>
          <a:p>
            <a:pPr algn="l"/>
            <a:r>
              <a:rPr lang="ko-KR" altLang="en-US" sz="3400" dirty="0"/>
              <a:t>선택 하였습니다</a:t>
            </a:r>
            <a:r>
              <a:rPr lang="en-US" altLang="ko-KR" sz="3400" dirty="0"/>
              <a:t>.</a:t>
            </a:r>
            <a:endParaRPr lang="ko-KR" altLang="en-US" sz="3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8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653988" cy="1705708"/>
          </a:xfrm>
          <a:prstGeom prst="rect">
            <a:avLst/>
          </a:prstGeom>
        </p:spPr>
      </p:pic>
      <p:sp>
        <p:nvSpPr>
          <p:cNvPr id="5" name="부제목 2"/>
          <p:cNvSpPr txBox="1">
            <a:spLocks/>
          </p:cNvSpPr>
          <p:nvPr/>
        </p:nvSpPr>
        <p:spPr>
          <a:xfrm>
            <a:off x="76112" y="3397506"/>
            <a:ext cx="11881264" cy="194982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9600" b="1" dirty="0"/>
              <a:t>1-2. </a:t>
            </a:r>
            <a:r>
              <a:rPr lang="ko-KR" altLang="en-US" sz="9600" b="1" dirty="0"/>
              <a:t>개발 환경 </a:t>
            </a:r>
            <a:r>
              <a:rPr lang="en-US" altLang="ko-KR" sz="9600" b="1" dirty="0"/>
              <a:t>/ </a:t>
            </a:r>
            <a:r>
              <a:rPr lang="ko-KR" altLang="en-US" sz="9600" b="1" dirty="0"/>
              <a:t>시장 조사 내용 </a:t>
            </a:r>
            <a:endParaRPr lang="en-US" altLang="ko-KR" sz="9600" b="1" dirty="0"/>
          </a:p>
          <a:p>
            <a:pPr algn="l"/>
            <a:r>
              <a:rPr lang="ko-KR" altLang="en-US" sz="7200" dirty="0"/>
              <a:t>시장 조사 </a:t>
            </a:r>
            <a:r>
              <a:rPr lang="en-US" altLang="ko-KR" sz="7200" dirty="0"/>
              <a:t>: </a:t>
            </a:r>
            <a:r>
              <a:rPr lang="ko-KR" altLang="en-US" sz="7200" dirty="0"/>
              <a:t>여러 가지 중고 사이트</a:t>
            </a:r>
            <a:r>
              <a:rPr lang="en-US" altLang="ko-KR" sz="7200" dirty="0"/>
              <a:t>(</a:t>
            </a:r>
            <a:r>
              <a:rPr lang="ko-KR" altLang="en-US" sz="7200" dirty="0"/>
              <a:t>중고나라</a:t>
            </a:r>
            <a:r>
              <a:rPr lang="en-US" altLang="ko-KR" sz="7200" dirty="0"/>
              <a:t>/  </a:t>
            </a:r>
            <a:r>
              <a:rPr lang="ko-KR" altLang="en-US" sz="7200" dirty="0" err="1"/>
              <a:t>다나와</a:t>
            </a:r>
            <a:r>
              <a:rPr lang="ko-KR" altLang="en-US" sz="7200" dirty="0"/>
              <a:t> 장터</a:t>
            </a:r>
            <a:r>
              <a:rPr lang="en-US" altLang="ko-KR" sz="7200" dirty="0"/>
              <a:t>/</a:t>
            </a:r>
            <a:r>
              <a:rPr lang="ko-KR" altLang="en-US" sz="7200" dirty="0"/>
              <a:t>  </a:t>
            </a:r>
            <a:r>
              <a:rPr lang="ko-KR" altLang="en-US" sz="7200" dirty="0" err="1"/>
              <a:t>당근마켓</a:t>
            </a:r>
            <a:r>
              <a:rPr lang="ko-KR" altLang="en-US" sz="7200" dirty="0"/>
              <a:t>  </a:t>
            </a:r>
            <a:r>
              <a:rPr lang="en-US" altLang="ko-KR" sz="7200" dirty="0"/>
              <a:t>/ </a:t>
            </a:r>
            <a:r>
              <a:rPr lang="ko-KR" altLang="en-US" sz="7200" dirty="0" err="1"/>
              <a:t>번개장터</a:t>
            </a:r>
            <a:r>
              <a:rPr lang="en-US" altLang="ko-KR" sz="7200" dirty="0"/>
              <a:t>…)</a:t>
            </a:r>
            <a:r>
              <a:rPr lang="ko-KR" altLang="en-US" sz="7200" dirty="0"/>
              <a:t>들 중에 가장 디자인 이 </a:t>
            </a:r>
            <a:r>
              <a:rPr lang="ko-KR" altLang="en-US" sz="7200" dirty="0" err="1"/>
              <a:t>깔끔</a:t>
            </a:r>
            <a:endParaRPr lang="en-US" altLang="ko-KR" sz="7200" dirty="0"/>
          </a:p>
          <a:p>
            <a:pPr algn="l"/>
            <a:r>
              <a:rPr lang="ko-KR" altLang="en-US" sz="7200" dirty="0"/>
              <a:t>하고 기능면 에서도 간편하며 이용자가 많은 곳을 조사 해 본 결과 </a:t>
            </a:r>
            <a:r>
              <a:rPr lang="en-US" altLang="ko-KR" sz="7200" dirty="0"/>
              <a:t>(</a:t>
            </a:r>
            <a:r>
              <a:rPr lang="ko-KR" altLang="en-US" sz="7200" dirty="0" err="1"/>
              <a:t>당근마켓</a:t>
            </a:r>
            <a:r>
              <a:rPr lang="ko-KR" altLang="en-US" sz="7200" dirty="0"/>
              <a:t> </a:t>
            </a:r>
            <a:r>
              <a:rPr lang="en-US" altLang="ko-KR" sz="7200" dirty="0"/>
              <a:t>/ </a:t>
            </a:r>
            <a:r>
              <a:rPr lang="ko-KR" altLang="en-US" sz="7200" dirty="0" err="1"/>
              <a:t>번개장터</a:t>
            </a:r>
            <a:r>
              <a:rPr lang="en-US" altLang="ko-KR" sz="7200" dirty="0"/>
              <a:t>)</a:t>
            </a:r>
            <a:r>
              <a:rPr lang="ko-KR" altLang="en-US" sz="7200" dirty="0"/>
              <a:t>가 있어 이를 모티브로 작</a:t>
            </a:r>
            <a:endParaRPr lang="en-US" altLang="ko-KR" sz="7200" dirty="0"/>
          </a:p>
          <a:p>
            <a:pPr algn="l"/>
            <a:r>
              <a:rPr lang="ko-KR" altLang="en-US" sz="7200" dirty="0"/>
              <a:t>업을 진행했다 </a:t>
            </a:r>
            <a:endParaRPr lang="en-US" altLang="ko-KR" sz="7200" dirty="0"/>
          </a:p>
          <a:p>
            <a:pPr algn="l"/>
            <a:r>
              <a:rPr lang="ko-KR" altLang="en-US" sz="2000" dirty="0"/>
              <a:t>                   </a:t>
            </a:r>
            <a:endParaRPr lang="en-US" altLang="ko-KR" sz="2000" dirty="0"/>
          </a:p>
          <a:p>
            <a:pPr algn="l"/>
            <a:r>
              <a:rPr lang="ko-KR" altLang="en-US" sz="2000" dirty="0"/>
              <a:t>                 </a:t>
            </a:r>
            <a:endParaRPr lang="en-US" altLang="ko-KR" sz="2000" dirty="0"/>
          </a:p>
          <a:p>
            <a:pPr algn="l"/>
            <a:r>
              <a:rPr lang="en-US" altLang="ko-KR" sz="2000" b="1" dirty="0"/>
              <a:t>                       </a:t>
            </a:r>
            <a:r>
              <a:rPr lang="ko-KR" altLang="en-US" sz="2000" b="1" dirty="0"/>
              <a:t>                                                                   </a:t>
            </a:r>
            <a:r>
              <a:rPr lang="ko-KR" altLang="en-US" sz="5000" b="1" dirty="0"/>
              <a:t>시장 조사 및 참고</a:t>
            </a:r>
            <a:r>
              <a:rPr lang="en-US" altLang="ko-KR" sz="5000" b="1" dirty="0"/>
              <a:t>                                                                                       </a:t>
            </a:r>
            <a:r>
              <a:rPr lang="ko-KR" altLang="en-US" sz="5000" b="1" dirty="0"/>
              <a:t>개발 환경 도구</a:t>
            </a:r>
            <a:endParaRPr lang="en-US" altLang="ko-KR" sz="5000" b="1" dirty="0"/>
          </a:p>
          <a:p>
            <a:pPr algn="l"/>
            <a:r>
              <a:rPr lang="en-US" altLang="ko-KR" sz="2000" dirty="0"/>
              <a:t>                                                                                  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37363" y="6087665"/>
            <a:ext cx="2445417" cy="490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기능 및 전체 디자인 시장 조사 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2676944" y="6087665"/>
            <a:ext cx="2994207" cy="469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구조 참고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08" y="5347329"/>
            <a:ext cx="2462891" cy="4422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034" y="5254822"/>
            <a:ext cx="1742342" cy="87117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935" y="5397471"/>
            <a:ext cx="1507382" cy="7841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04" y="5822093"/>
            <a:ext cx="2368020" cy="79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83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28747" y="954210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ko-KR" sz="8800" b="1" dirty="0">
                <a:solidFill>
                  <a:schemeClr val="accent2"/>
                </a:solidFill>
              </a:rPr>
              <a:t>Q&amp;A</a:t>
            </a:r>
            <a:br>
              <a:rPr lang="en-US" altLang="ko-KR" sz="8800" b="1" dirty="0">
                <a:solidFill>
                  <a:schemeClr val="accent2"/>
                </a:solidFill>
              </a:rPr>
            </a:br>
            <a:endParaRPr lang="ko-KR" altLang="en-US" sz="8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47" y="2586715"/>
            <a:ext cx="3635090" cy="3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ko-KR" b="1" dirty="0">
                <a:solidFill>
                  <a:schemeClr val="accent2"/>
                </a:solidFill>
              </a:rPr>
            </a:b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00" y="963770"/>
            <a:ext cx="8958723" cy="430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0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523557"/>
            <a:ext cx="10538012" cy="952201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b="1" dirty="0">
                <a:solidFill>
                  <a:schemeClr val="accent2"/>
                </a:solidFill>
              </a:rPr>
              <a:t>프로젝트 분담</a:t>
            </a:r>
            <a:endParaRPr lang="ko-KR" altLang="en-US" sz="4000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0671" y="1947324"/>
            <a:ext cx="9144000" cy="395520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인원 구성 및 역할 분담</a:t>
            </a:r>
            <a:endParaRPr lang="en-US" altLang="ko-KR" dirty="0"/>
          </a:p>
          <a:p>
            <a:pPr algn="l"/>
            <a:r>
              <a:rPr lang="ko-KR" altLang="en-US" dirty="0"/>
              <a:t>   </a:t>
            </a:r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  <a:p>
            <a:pPr algn="l"/>
            <a:endParaRPr lang="en-US" altLang="ko-KR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17031" y="3796476"/>
            <a:ext cx="5523660" cy="1314810"/>
          </a:xfrm>
          <a:prstGeom prst="roundRect">
            <a:avLst/>
          </a:prstGeom>
          <a:solidFill>
            <a:srgbClr val="ED7D3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심성헌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/>
              <a:t>전체 진행 관리 </a:t>
            </a:r>
            <a:r>
              <a:rPr lang="en-US" altLang="ko-KR" dirty="0"/>
              <a:t>/ </a:t>
            </a:r>
            <a:r>
              <a:rPr lang="ko-KR" altLang="en-US" dirty="0"/>
              <a:t>회원가입 </a:t>
            </a:r>
            <a:r>
              <a:rPr lang="en-US" altLang="ko-KR" dirty="0"/>
              <a:t>, </a:t>
            </a:r>
            <a:r>
              <a:rPr lang="ko-KR" altLang="en-US" dirty="0"/>
              <a:t>찜</a:t>
            </a:r>
            <a:r>
              <a:rPr lang="en-US" altLang="ko-KR" dirty="0"/>
              <a:t>, </a:t>
            </a:r>
            <a:r>
              <a:rPr lang="ko-KR" altLang="en-US" dirty="0"/>
              <a:t>좋아요</a:t>
            </a:r>
            <a:r>
              <a:rPr lang="en-US" altLang="ko-KR" dirty="0"/>
              <a:t>, </a:t>
            </a:r>
            <a:r>
              <a:rPr lang="ko-KR" altLang="en-US" dirty="0"/>
              <a:t>댓글 기능 </a:t>
            </a:r>
            <a:r>
              <a:rPr lang="en-US" altLang="ko-KR" dirty="0"/>
              <a:t>/ </a:t>
            </a:r>
            <a:r>
              <a:rPr lang="ko-KR" altLang="en-US" dirty="0" err="1"/>
              <a:t>마이페이지</a:t>
            </a:r>
            <a:r>
              <a:rPr lang="ko-KR" altLang="en-US" dirty="0"/>
              <a:t> 구현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7031" y="2419592"/>
            <a:ext cx="3518256" cy="1108238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심규창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 err="1"/>
              <a:t>체크페이지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회원정보 수정 </a:t>
            </a:r>
            <a:r>
              <a:rPr lang="en-US" altLang="ko-KR" dirty="0"/>
              <a:t>/ </a:t>
            </a:r>
            <a:r>
              <a:rPr lang="ko-KR" altLang="en-US" dirty="0"/>
              <a:t>로그인 </a:t>
            </a:r>
            <a:r>
              <a:rPr lang="en-US" altLang="ko-KR" dirty="0"/>
              <a:t>/ </a:t>
            </a:r>
            <a:r>
              <a:rPr lang="ko-KR" altLang="en-US" dirty="0"/>
              <a:t>아이디 비밀번호 찾기 </a:t>
            </a:r>
            <a:r>
              <a:rPr lang="en-US" altLang="ko-KR" dirty="0"/>
              <a:t>/ </a:t>
            </a:r>
            <a:r>
              <a:rPr lang="ko-KR" altLang="en-US" dirty="0"/>
              <a:t>홈페이지 필터 </a:t>
            </a:r>
            <a:r>
              <a:rPr lang="en-US" altLang="ko-KR" dirty="0"/>
              <a:t>/ PPT </a:t>
            </a:r>
            <a:r>
              <a:rPr lang="ko-KR" altLang="en-US" dirty="0"/>
              <a:t>작업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227103" y="2455142"/>
            <a:ext cx="5391782" cy="833516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김진희</a:t>
            </a:r>
          </a:p>
          <a:p>
            <a:r>
              <a:rPr lang="ko-KR" altLang="en-US" dirty="0"/>
              <a:t>에러 페이지 구현 </a:t>
            </a:r>
            <a:r>
              <a:rPr lang="en-US" altLang="ko-KR" dirty="0"/>
              <a:t>/ </a:t>
            </a:r>
            <a:r>
              <a:rPr lang="ko-KR" altLang="en-US" dirty="0"/>
              <a:t>회원 탈퇴 기능 구현 </a:t>
            </a:r>
            <a:r>
              <a:rPr lang="en-US" altLang="ko-KR" dirty="0"/>
              <a:t>/ </a:t>
            </a:r>
            <a:r>
              <a:rPr lang="ko-KR" altLang="en-US" dirty="0"/>
              <a:t>디자인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87934" y="5765349"/>
            <a:ext cx="4865008" cy="1035241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김혜정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 err="1"/>
              <a:t>게시글</a:t>
            </a:r>
            <a:r>
              <a:rPr lang="ko-KR" altLang="en-US" dirty="0"/>
              <a:t> 작성</a:t>
            </a:r>
            <a:r>
              <a:rPr lang="en-US" altLang="ko-KR" dirty="0"/>
              <a:t>, </a:t>
            </a:r>
            <a:r>
              <a:rPr lang="ko-KR" altLang="en-US" dirty="0" err="1"/>
              <a:t>게시글</a:t>
            </a:r>
            <a:r>
              <a:rPr lang="ko-KR" altLang="en-US" dirty="0"/>
              <a:t> 목록 출력</a:t>
            </a:r>
            <a:r>
              <a:rPr lang="en-US" altLang="ko-KR" dirty="0"/>
              <a:t>, </a:t>
            </a:r>
            <a:r>
              <a:rPr lang="ko-KR" altLang="en-US" dirty="0" err="1"/>
              <a:t>게시글</a:t>
            </a:r>
            <a:r>
              <a:rPr lang="ko-KR" altLang="en-US" dirty="0"/>
              <a:t> 검색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17031" y="5376982"/>
            <a:ext cx="3525896" cy="1442826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김아름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ko-KR" altLang="en-US" dirty="0"/>
              <a:t>중고</a:t>
            </a:r>
            <a:r>
              <a:rPr lang="en-US" altLang="ko-KR" dirty="0"/>
              <a:t>&amp;</a:t>
            </a:r>
            <a:r>
              <a:rPr lang="ko-KR" altLang="en-US" dirty="0" err="1"/>
              <a:t>홍보글</a:t>
            </a:r>
            <a:r>
              <a:rPr lang="ko-KR" altLang="en-US" dirty="0"/>
              <a:t> 상세보기 페이지 </a:t>
            </a:r>
            <a:r>
              <a:rPr lang="en-US" altLang="ko-KR" dirty="0"/>
              <a:t>, </a:t>
            </a:r>
            <a:r>
              <a:rPr lang="ko-KR" altLang="en-US" dirty="0" err="1"/>
              <a:t>게시글</a:t>
            </a:r>
            <a:r>
              <a:rPr lang="ko-KR" altLang="en-US" dirty="0"/>
              <a:t> 수정 및 삭제 페이지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7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b="1" dirty="0">
                <a:solidFill>
                  <a:schemeClr val="accent2"/>
                </a:solidFill>
              </a:rPr>
              <a:t>프로젝트 소개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612" y="2216990"/>
            <a:ext cx="9144000" cy="395520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데이터베이스 흐름도</a:t>
            </a:r>
            <a:r>
              <a:rPr lang="en-US" altLang="ko-KR" dirty="0"/>
              <a:t>(ERD) </a:t>
            </a:r>
            <a:r>
              <a:rPr lang="en-US" altLang="ko-KR" dirty="0">
                <a:hlinkClick r:id="rId2"/>
              </a:rPr>
              <a:t>https://www.erdcloud.com/d/8BX8SHTwsitnd9zWL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99" y="3087254"/>
            <a:ext cx="3119671" cy="28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1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045"/>
            <a:ext cx="6225464" cy="581795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889628" y="907667"/>
            <a:ext cx="659455" cy="5528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485" y="1040045"/>
            <a:ext cx="6116515" cy="58299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56457" y="118810"/>
            <a:ext cx="10538012" cy="1273850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b="1" dirty="0">
                <a:solidFill>
                  <a:schemeClr val="accent2"/>
                </a:solidFill>
              </a:rPr>
              <a:t>비 회원 </a:t>
            </a:r>
            <a:r>
              <a:rPr lang="en-US" altLang="ko-KR" sz="4000" b="1" dirty="0">
                <a:solidFill>
                  <a:schemeClr val="accent2"/>
                </a:solidFill>
              </a:rPr>
              <a:t>/ </a:t>
            </a:r>
            <a:r>
              <a:rPr lang="ko-KR" altLang="en-US" sz="4000" b="1" dirty="0" err="1">
                <a:solidFill>
                  <a:schemeClr val="accent2"/>
                </a:solidFill>
              </a:rPr>
              <a:t>회원비교</a:t>
            </a:r>
            <a:br>
              <a:rPr lang="en-US" altLang="ko-KR" sz="4000" dirty="0"/>
            </a:b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" y="71374"/>
            <a:ext cx="800100" cy="800100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11118046" y="871474"/>
            <a:ext cx="752847" cy="7209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67559" y="1363812"/>
            <a:ext cx="788898" cy="5529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387626" y="1789043"/>
            <a:ext cx="558579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151181" y="2627117"/>
            <a:ext cx="2173101" cy="26438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57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5" y="162454"/>
            <a:ext cx="9968753" cy="65969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497106"/>
            <a:ext cx="2467992" cy="1066800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2800" b="1" dirty="0" err="1">
                <a:solidFill>
                  <a:schemeClr val="accent2"/>
                </a:solidFill>
              </a:rPr>
              <a:t>유스</a:t>
            </a:r>
            <a:r>
              <a:rPr lang="ko-KR" altLang="en-US" sz="2800" b="1" dirty="0">
                <a:solidFill>
                  <a:schemeClr val="accent2"/>
                </a:solidFill>
              </a:rPr>
              <a:t> 케이스 </a:t>
            </a:r>
            <a:br>
              <a:rPr lang="en-US" altLang="ko-KR" sz="2800" b="1" dirty="0"/>
            </a:b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5376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r>
              <a:rPr lang="ko-KR" altLang="en-US" sz="4000" dirty="0">
                <a:solidFill>
                  <a:schemeClr val="accent2"/>
                </a:solidFill>
              </a:rPr>
              <a:t>프로젝트 소개</a:t>
            </a:r>
            <a:br>
              <a:rPr lang="en-US" altLang="ko-KR" sz="4000" dirty="0"/>
            </a:b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8612" y="2216990"/>
            <a:ext cx="1797423" cy="1171669"/>
          </a:xfrm>
        </p:spPr>
        <p:txBody>
          <a:bodyPr>
            <a:normAutofit/>
          </a:bodyPr>
          <a:lstStyle/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   시퀀스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b="1" dirty="0">
                <a:solidFill>
                  <a:schemeClr val="accent2"/>
                </a:solidFill>
              </a:rPr>
              <a:t>다이어그램</a:t>
            </a:r>
            <a:endParaRPr lang="en-US" altLang="ko-KR" b="1" dirty="0">
              <a:solidFill>
                <a:schemeClr val="accent2"/>
              </a:solidFill>
            </a:endParaRPr>
          </a:p>
          <a:p>
            <a:pPr algn="l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96035" cy="1896035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7440EB4-C74D-E946-B52E-872303751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87" y="0"/>
            <a:ext cx="1042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9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53988" y="282388"/>
            <a:ext cx="10538012" cy="1613647"/>
          </a:xfrm>
        </p:spPr>
        <p:txBody>
          <a:bodyPr>
            <a:noAutofit/>
          </a:bodyPr>
          <a:lstStyle/>
          <a:p>
            <a:pPr algn="l"/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br>
              <a:rPr lang="en-US" altLang="ko-KR" sz="4000" dirty="0"/>
            </a:br>
            <a:r>
              <a:rPr lang="en-US" altLang="ko-KR" sz="4000" dirty="0"/>
              <a:t> </a:t>
            </a:r>
            <a:endParaRPr lang="ko-KR" altLang="en-US" sz="40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0" y="1442721"/>
            <a:ext cx="1827800" cy="1471089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ko-KR" altLang="en-US" b="1" dirty="0">
                <a:solidFill>
                  <a:srgbClr val="FFC000"/>
                </a:solidFill>
              </a:rPr>
              <a:t>    </a:t>
            </a:r>
            <a:endParaRPr lang="en-US" altLang="ko-KR" sz="9600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sz="9600" b="1" dirty="0">
                <a:solidFill>
                  <a:srgbClr val="ED7D31"/>
                </a:solidFill>
              </a:rPr>
              <a:t>게시판</a:t>
            </a:r>
            <a:r>
              <a:rPr lang="ko-KR" altLang="en-US" sz="9600" b="1" dirty="0">
                <a:solidFill>
                  <a:schemeClr val="accent2"/>
                </a:solidFill>
              </a:rPr>
              <a:t> </a:t>
            </a:r>
            <a:endParaRPr lang="en-US" altLang="ko-KR" sz="9600" b="1" dirty="0">
              <a:solidFill>
                <a:schemeClr val="accent2"/>
              </a:solidFill>
            </a:endParaRPr>
          </a:p>
          <a:p>
            <a:pPr algn="l"/>
            <a:endParaRPr lang="en-US" altLang="ko-KR" sz="9600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sz="9600" b="1" dirty="0">
                <a:solidFill>
                  <a:schemeClr val="accent2"/>
                </a:solidFill>
              </a:rPr>
              <a:t>클래스 </a:t>
            </a:r>
            <a:endParaRPr lang="en-US" altLang="ko-KR" sz="9600" b="1" dirty="0">
              <a:solidFill>
                <a:schemeClr val="accent2"/>
              </a:solidFill>
            </a:endParaRPr>
          </a:p>
          <a:p>
            <a:pPr algn="l"/>
            <a:r>
              <a:rPr lang="ko-KR" altLang="en-US" sz="9600" b="1" dirty="0">
                <a:solidFill>
                  <a:schemeClr val="accent2"/>
                </a:solidFill>
              </a:rPr>
              <a:t>다이어그램</a:t>
            </a:r>
            <a:endParaRPr lang="ko-KR" altLang="en-US" sz="9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442720" cy="1442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88" y="0"/>
            <a:ext cx="10538012" cy="67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6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674</Words>
  <Application>Microsoft Macintosh PowerPoint</Application>
  <PresentationFormat>와이드스크린</PresentationFormat>
  <Paragraphs>126</Paragraphs>
  <Slides>31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맑은 고딕</vt:lpstr>
      <vt:lpstr>Arial</vt:lpstr>
      <vt:lpstr>Office 테마</vt:lpstr>
      <vt:lpstr>문서</vt:lpstr>
      <vt:lpstr> </vt:lpstr>
      <vt:lpstr>           프로젝트 목차 </vt:lpstr>
      <vt:lpstr>           프로젝트 소개 </vt:lpstr>
      <vt:lpstr>           프로젝트 분담</vt:lpstr>
      <vt:lpstr>           프로젝트 소개 </vt:lpstr>
      <vt:lpstr>          비 회원 / 회원비교 </vt:lpstr>
      <vt:lpstr>       유스 케이스  </vt:lpstr>
      <vt:lpstr>           프로젝트 소개 </vt:lpstr>
      <vt:lpstr>           </vt:lpstr>
      <vt:lpstr>            </vt:lpstr>
      <vt:lpstr>물품 등록</vt:lpstr>
      <vt:lpstr>         검색 관련 목록 </vt:lpstr>
      <vt:lpstr>PowerPoint 프레젠테이션</vt:lpstr>
      <vt:lpstr>           프로젝트 소개 </vt:lpstr>
      <vt:lpstr>PowerPoint 프레젠테이션</vt:lpstr>
      <vt:lpstr>           </vt:lpstr>
      <vt:lpstr>PowerPoint 프레젠테이션</vt:lpstr>
      <vt:lpstr>           게시글 삭제 </vt:lpstr>
      <vt:lpstr>          마이페이지 기능 </vt:lpstr>
      <vt:lpstr>          마이페이지 기능 </vt:lpstr>
      <vt:lpstr>          마이페이지 기능 </vt:lpstr>
      <vt:lpstr>느낀점 </vt:lpstr>
      <vt:lpstr> </vt:lpstr>
      <vt:lpstr>점검 및 체크 리스트 </vt:lpstr>
      <vt:lpstr>점검 및 체크 리스트 </vt:lpstr>
      <vt:lpstr>점검 및 체크 리스트 </vt:lpstr>
      <vt:lpstr>점검 및 체크 리스트 </vt:lpstr>
      <vt:lpstr>점검 및 체크 리스트 </vt:lpstr>
      <vt:lpstr>점검 및 체크 리스트 결과 </vt:lpstr>
      <vt:lpstr>Q&amp;A 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당근 마켓</dc:title>
  <dc:creator>Windows 사용자</dc:creator>
  <cp:lastModifiedBy>SIMSEONGHEON</cp:lastModifiedBy>
  <cp:revision>70</cp:revision>
  <dcterms:created xsi:type="dcterms:W3CDTF">2020-07-19T04:19:58Z</dcterms:created>
  <dcterms:modified xsi:type="dcterms:W3CDTF">2020-07-20T06:31:39Z</dcterms:modified>
</cp:coreProperties>
</file>